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9DE9-7254-45DC-B2A6-162F0766864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30B78-CCBF-45B1-AE4D-B3B6FA99D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6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DB4C3-E2C1-43B1-A933-66C5CB10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72C490-74A2-4672-89CC-1456AFCC0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651B8-825A-4524-8F28-49BF9D48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7A738-1197-458C-A49A-AD3AB996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685C7-8585-482D-A7B4-CF265C36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6CD5A-1F0D-4226-A631-F3DEDC9C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E1A864-6AA7-42DA-99A1-F88634F79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5D6B6D-4C84-44F4-A121-612F3CC1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79D8B-2D0E-42F6-BC6C-71212942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BC36AD-C17E-4FC7-9209-95096DED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0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7B94C8-9826-439A-88E9-AEBF57996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3DAEAD-86BC-4B6C-AC1D-0E4E5E32B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F224B1-CFF8-4EB4-9E43-26937ED1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CC8E3-C554-47C2-95BC-8547900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3162C-3FEB-4F4D-AC57-90C202DA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0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D1D90-8CBA-40E1-A2F6-A8FC29BA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5FA3E-FE73-4DA1-8FAB-54748598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4F0EA-0904-4793-84BB-D711B7258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967EE5-5B6D-404F-A1BE-0D3F6823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8B1A5-A316-44BD-A20D-80765B54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2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15824-7FC9-4406-AAE8-048FF8B9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C5B8F-F519-409E-9CB3-921C0A4E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F7217-65F8-4305-B456-0C6B047F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F873CD-16BB-4977-8FB1-019ACB12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D7073-3B7E-4F91-8746-3314DE7D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8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DA73E-1DBF-4BDC-BDAC-2B94A18B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B1732-3D7E-4B55-92D9-ED75E67F2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7E97AA-A659-4DE2-BEFE-FF282088C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1658FC-3B8F-4C42-A544-41A03352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DB40F2-07C6-4C31-BDC8-1B8C4A17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DC43A0-A0FF-493C-8743-BB82CDDF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8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21AEB-7C08-4D9C-B33B-B24FC6F0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748434-BAA1-476D-B4FD-93CF37D62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742A6F-8E12-493C-950F-2E471ACEE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EBBFF1-F36B-4417-8C95-859A06C8D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351C80-1B69-4D76-A6C9-6468A990E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1C5A3F-DD07-4B13-A414-B9EC65D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8B0B19-B86F-4C06-BE66-11C192A22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EF8D9D-60A8-40C6-A53C-C90C188C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9ED50-E243-4C80-B795-6D8E5E80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6BBB2F-AFF9-42AB-BA06-3233DC00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8C35E9-70CC-4490-8856-1DA7DC00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977B02-0435-4CB7-A669-C72D864A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5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847710-1766-4409-B4B8-643ADDDA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E35D4B-E7AF-41D9-8EA0-E69FB3C09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E024CA-6915-4899-AA84-3A9EEE77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A7094-3AE6-4490-80CD-C66A5D00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D665D-5E77-4A44-A447-9D3078562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8DA53-3722-4636-8727-DDC2C0C74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8A307E-0474-42FC-908D-90C50E6B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6A6ADA-BED0-4332-BA16-183CA19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7525A1-97D4-4A2F-AEE8-E1D540AC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3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38C00-7E0B-45DF-8602-220E3D8B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32EE55-068A-40D2-B0FF-22D428AE7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4094CE-CDB4-4AE2-862E-C88E9D649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BBA7E2-85F1-4735-9B71-5C19CBFA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5881F0-AAC7-4DF8-9A98-96878F8D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ABA16-908C-40FC-B897-9BE2B087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47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A84CFB-49E4-4036-8FAF-5A04D7AE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44944-E34D-4E72-9147-390A28BE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E818B-1E0F-4D64-89CE-44E08880A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C40AD-9707-45F0-B292-196A22913B69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21A62-2D1B-45B1-8F88-21CE505E6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7B4D2-9AA3-4B8A-B151-1AD26F810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D86F7-AA03-4350-9A3D-664A203F49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2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31CF56-12FC-4885-9874-3676A428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11378" cy="41153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C39812-2F40-4060-A184-46C4D0EB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29" y="684549"/>
            <a:ext cx="5772956" cy="3848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3E993-B7C3-4C2D-B6AF-4BF8EF32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214" y="2338041"/>
            <a:ext cx="333421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FF02CE-C331-4AA7-B705-B8768F31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260EC8-46F1-41A6-83A0-D46925BA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756D27-5AE0-41ED-9D1F-0A276B1B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A9398D-2B08-48E4-B177-E82F06F8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2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BC2032-20B6-4D05-8DAE-268F7D91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8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84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B9A0B-A378-497E-96EE-7780EB7C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294837"/>
            <a:ext cx="7773485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0E494E-AFC5-44D3-9301-2ECCD3E3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58" y="0"/>
            <a:ext cx="1018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6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04AE99-5560-49EC-B935-40D3014D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485364"/>
            <a:ext cx="1141254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1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E1ECFA-696D-4ED3-8ED5-C305A72C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685417"/>
            <a:ext cx="11698333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5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E66F92-A552-45FB-9D43-55FA4D9F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DEDB55-4067-44FE-A3AB-1D3B453B5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9654"/>
            <a:ext cx="7620000" cy="571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6BB619-CF9B-4EEE-A7ED-AD16C07A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61" y="0"/>
            <a:ext cx="7620000" cy="571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EF6EDE-F41F-4413-B6B6-03B7D3E9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509" y="1673258"/>
            <a:ext cx="7620000" cy="571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CF5EE6-6A1C-4DEB-BB3C-90686470E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48603"/>
            <a:ext cx="7620000" cy="571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F93FCC-63E3-4A59-9349-CC2F8CA08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58979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26AA3D-79BE-4ACD-A461-45868E6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1EDFD2-B396-47F1-8550-152E9F7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6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A22A50-9B2E-49B4-91AD-20829DC9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9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毅航</dc:creator>
  <cp:lastModifiedBy>C yrus</cp:lastModifiedBy>
  <cp:revision>31</cp:revision>
  <dcterms:created xsi:type="dcterms:W3CDTF">2021-05-07T12:45:46Z</dcterms:created>
  <dcterms:modified xsi:type="dcterms:W3CDTF">2021-07-30T04:59:43Z</dcterms:modified>
</cp:coreProperties>
</file>